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797675" cy="9926638"/>
  <p:defaultTextStyle>
    <a:defPPr>
      <a:defRPr lang="it-IT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536" y="62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A08F9-38C6-418C-AC8B-927ED7E28EA8}" type="datetimeFigureOut">
              <a:rPr lang="it-IT" smtClean="0"/>
              <a:pPr/>
              <a:t>15/02/2023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BB37-6893-431C-A6A8-422053C7085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5694" y="7680920"/>
            <a:ext cx="12615906" cy="1285884"/>
          </a:xfrm>
          <a:prstGeom prst="rect">
            <a:avLst/>
          </a:prstGeom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40160" y="5492027"/>
            <a:ext cx="11593288" cy="1907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1800" b="1" dirty="0">
              <a:solidFill>
                <a:srgbClr val="00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36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PSR MARCHE 2014 – 2020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it-IT" sz="20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Sottomisura 16.1 - Sostegno alla creazione e al funzionamento di Gruppi Operativi del PEI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it-IT" sz="24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Azione 2 “Finanziamento dei Gruppi Operativi”     - </a:t>
            </a:r>
            <a:r>
              <a:rPr lang="it-IT" sz="2400" b="1" dirty="0" err="1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Prog</a:t>
            </a:r>
            <a:r>
              <a:rPr lang="it-IT" sz="2400" b="1" dirty="0">
                <a:solidFill>
                  <a:srgbClr val="0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ID 28918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432248" y="4080520"/>
            <a:ext cx="9865096" cy="1729704"/>
          </a:xfrm>
          <a:prstGeom prst="rect">
            <a:avLst/>
          </a:prstGeom>
          <a:noFill/>
        </p:spPr>
        <p:txBody>
          <a:bodyPr wrap="square" lIns="128016" tIns="64008" rIns="128016" bIns="64008" rtlCol="0">
            <a:spAutoFit/>
          </a:bodyPr>
          <a:lstStyle/>
          <a:p>
            <a:pPr algn="ctr"/>
            <a:endParaRPr lang="it-IT" sz="3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it-IT" sz="3600" dirty="0">
                <a:latin typeface="Arial" pitchFamily="34" charset="0"/>
                <a:cs typeface="Arial" pitchFamily="34" charset="0"/>
              </a:rPr>
              <a:t>CONVEGNO: </a:t>
            </a:r>
            <a:r>
              <a:rPr lang="it-IT" sz="3600" b="1" dirty="0">
                <a:latin typeface="Arial" pitchFamily="34" charset="0"/>
                <a:cs typeface="Arial" pitchFamily="34" charset="0"/>
              </a:rPr>
              <a:t>17 Febbraio 2023 </a:t>
            </a:r>
            <a:r>
              <a:rPr lang="it-IT" sz="3600" dirty="0">
                <a:latin typeface="Arial" pitchFamily="34" charset="0"/>
                <a:cs typeface="Arial" pitchFamily="34" charset="0"/>
              </a:rPr>
              <a:t>ore 9,30 </a:t>
            </a:r>
            <a:r>
              <a:rPr lang="it-IT" sz="3200" b="1" dirty="0">
                <a:latin typeface="Arial" pitchFamily="34" charset="0"/>
                <a:cs typeface="Arial" pitchFamily="34" charset="0"/>
              </a:rPr>
              <a:t>Fabriano (AN) – Oratorio della Carità</a:t>
            </a:r>
            <a:endParaRPr lang="it-IT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791B35CA-DA34-4C11-AEC4-72FA979AD610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" t="1086" r="4446" b="89457"/>
          <a:stretch/>
        </p:blipFill>
        <p:spPr>
          <a:xfrm>
            <a:off x="657284" y="634396"/>
            <a:ext cx="11089232" cy="1512168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03707C12-8505-5046-FA8C-BDD4E98E6DB3}"/>
              </a:ext>
            </a:extLst>
          </p:cNvPr>
          <p:cNvSpPr txBox="1"/>
          <p:nvPr/>
        </p:nvSpPr>
        <p:spPr>
          <a:xfrm>
            <a:off x="1144216" y="2244934"/>
            <a:ext cx="10602300" cy="2230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it-IT" sz="800" b="1" cap="small" dirty="0">
              <a:solidFill>
                <a:srgbClr val="1F4E79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4000" b="1" cap="small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Bosco di Marca. </a:t>
            </a:r>
            <a:endParaRPr lang="it-IT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3600" b="1" cap="small" dirty="0">
                <a:solidFill>
                  <a:srgbClr val="1F4E79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Certificazione Forestale e Sviluppo Locale per le Aree Interne della Regione Marche.</a:t>
            </a:r>
            <a:r>
              <a:rPr lang="it-IT" sz="3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64</Words>
  <Application>Microsoft Office PowerPoint</Application>
  <PresentationFormat>Formato A3 (297x420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ugo_testa</dc:creator>
  <cp:lastModifiedBy>Roberto Profili</cp:lastModifiedBy>
  <cp:revision>28</cp:revision>
  <cp:lastPrinted>2023-02-15T09:20:28Z</cp:lastPrinted>
  <dcterms:created xsi:type="dcterms:W3CDTF">2019-02-05T12:13:08Z</dcterms:created>
  <dcterms:modified xsi:type="dcterms:W3CDTF">2023-02-15T09:20:30Z</dcterms:modified>
</cp:coreProperties>
</file>